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83" r:id="rId9"/>
    <p:sldId id="262" r:id="rId10"/>
    <p:sldId id="263" r:id="rId11"/>
    <p:sldId id="275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78" r:id="rId26"/>
    <p:sldId id="279" r:id="rId27"/>
    <p:sldId id="280" r:id="rId28"/>
    <p:sldId id="281" r:id="rId29"/>
    <p:sldId id="282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9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0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3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5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0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1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2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4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FE5F-E910-492C-8BB9-C85DD14C2CA4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74B92-D2DD-4B5E-9640-B54DD5748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7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02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Unit 7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27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Gerrymandering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4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19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Necessary and Proper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9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Speaker of the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73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Conference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6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Rules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19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Connecticut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96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Incumbent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1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Trustee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15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Caucus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7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Committee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2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Simple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7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Potential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40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Revolving Door of K 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69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Pluralist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875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New Jersey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229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Elite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75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Amicus Curiae Brief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41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Casework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77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Franking Privilege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37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“Cooling Off”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86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Actual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Filibuster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02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Joint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3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Pork Barrel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90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Lobbying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7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Electioneering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3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Single Issue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0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Commerce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83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Super Majority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6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On-screen Show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Unit 7 Review</vt:lpstr>
      <vt:lpstr>Simple Majority</vt:lpstr>
      <vt:lpstr>Filibuster</vt:lpstr>
      <vt:lpstr>Pork Barrel</vt:lpstr>
      <vt:lpstr>Lobbying</vt:lpstr>
      <vt:lpstr>Electioneering</vt:lpstr>
      <vt:lpstr>Single Issue Group</vt:lpstr>
      <vt:lpstr>Commerce Clause</vt:lpstr>
      <vt:lpstr>Super Majority</vt:lpstr>
      <vt:lpstr>Gerrymandering</vt:lpstr>
      <vt:lpstr>Necessary and Proper Clause</vt:lpstr>
      <vt:lpstr>Speaker of the House</vt:lpstr>
      <vt:lpstr>Conference Committee</vt:lpstr>
      <vt:lpstr>Rules Committee</vt:lpstr>
      <vt:lpstr>Connecticut Compromise</vt:lpstr>
      <vt:lpstr>Incumbent</vt:lpstr>
      <vt:lpstr>Trustee Model</vt:lpstr>
      <vt:lpstr>Caucus</vt:lpstr>
      <vt:lpstr>Committee Chair</vt:lpstr>
      <vt:lpstr>Potential Group</vt:lpstr>
      <vt:lpstr>Revolving Door of K Street</vt:lpstr>
      <vt:lpstr>Pluralist Theory</vt:lpstr>
      <vt:lpstr>New Jersey Plan</vt:lpstr>
      <vt:lpstr>Elite Theory</vt:lpstr>
      <vt:lpstr>Amicus Curiae Brief</vt:lpstr>
      <vt:lpstr>Casework</vt:lpstr>
      <vt:lpstr>Franking Privilege</vt:lpstr>
      <vt:lpstr>“Cooling Off” Period</vt:lpstr>
      <vt:lpstr>Actual Group</vt:lpstr>
      <vt:lpstr>Joint Committees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Review</dc:title>
  <dc:creator>Allison Carlton</dc:creator>
  <cp:lastModifiedBy>Allison Carlton</cp:lastModifiedBy>
  <cp:revision>3</cp:revision>
  <dcterms:created xsi:type="dcterms:W3CDTF">2013-12-11T12:38:47Z</dcterms:created>
  <dcterms:modified xsi:type="dcterms:W3CDTF">2013-12-11T12:48:26Z</dcterms:modified>
</cp:coreProperties>
</file>