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63" r:id="rId5"/>
    <p:sldId id="258" r:id="rId6"/>
    <p:sldId id="259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1" d="100"/>
          <a:sy n="31" d="100"/>
        </p:scale>
        <p:origin x="-158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EB7C97-B722-4F01-A09E-0F57DD191E73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F24B1C-F649-471A-B38C-3B903F7B1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6746C7-06CB-43B5-BFD4-FDCBBA4F03E1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68CF97-86EF-428A-AE29-4C1FC22B9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AC687C-5145-4E38-BC15-43A8BE3010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B1D4-09C5-47DD-A7AC-E204CE63099E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2EC3-14A1-46C4-BF83-291CF9068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D803-A243-401F-B9BB-5B1A589B8C42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538-B776-41BC-84F1-FAA83A4C4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04F5-2A62-4D13-B3B1-812B2B6F28CC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C289-5D47-4725-BF3F-A43A9DAF8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04FF-199F-464B-B324-2415D755B576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C9E96-807E-467B-954E-066DAA3E7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E5A7-FA29-42CD-818B-05F016C185FC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7646-CB46-4161-A009-C8D21A2E5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279D-C544-41A2-84D5-E3902E13A736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1023-757E-48A5-95C2-8F03C72E0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792F-1179-47FF-8263-014025A89BC6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62A1-9EF7-445C-8A1F-B50C63D29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A4ED-0BA7-4A51-AB84-39DC72AD19CE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A1ABD-FA31-4247-997E-42DA4288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13ED-CC5E-432A-95EE-56CBB5034B5F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ED0A-606D-409D-A0B5-471EA3060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F2C2-C118-489E-BDF7-16547CCD9830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F65E-BF44-47CC-8787-0C0A4DA09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45577-2DBD-4D4C-88AD-CD33715E88E6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A69B-37A1-4857-87DE-D64DEAC4F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7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EB23FF-2EF2-4CE8-9EB5-B624E9FE321A}" type="datetimeFigureOut">
              <a:rPr lang="en-US"/>
              <a:pPr>
                <a:defRPr/>
              </a:pPr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D09F6-19F3-4A16-BD04-6711F63EF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286000"/>
          </a:xfrm>
        </p:spPr>
        <p:txBody>
          <a:bodyPr/>
          <a:lstStyle/>
          <a:p>
            <a:r>
              <a:rPr lang="en-US" sz="6600" smtClean="0"/>
              <a:t>Alexander the Great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Alexander the Great 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486400" cy="533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000" smtClean="0"/>
              <a:t> </a:t>
            </a:r>
            <a:r>
              <a:rPr lang="en-US" sz="4000" b="1" u="sng" smtClean="0"/>
              <a:t>Thebes Revolt </a:t>
            </a:r>
          </a:p>
          <a:p>
            <a:r>
              <a:rPr lang="en-US" sz="4000" smtClean="0"/>
              <a:t>Allied with King Phillip II </a:t>
            </a:r>
          </a:p>
          <a:p>
            <a:r>
              <a:rPr lang="en-US" sz="4000" smtClean="0"/>
              <a:t>Rebelled under Alexander </a:t>
            </a:r>
          </a:p>
          <a:p>
            <a:r>
              <a:rPr lang="en-US" sz="4000" smtClean="0"/>
              <a:t>Destroyed City</a:t>
            </a:r>
          </a:p>
          <a:p>
            <a:r>
              <a:rPr lang="en-US" sz="4000" smtClean="0"/>
              <a:t>Proved Alexander’s military leadership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71600"/>
            <a:ext cx="335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Alexander the Great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u="sng" dirty="0" smtClean="0"/>
              <a:t>Invasion of Persia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334 </a:t>
            </a:r>
            <a:r>
              <a:rPr lang="en-US" sz="4000" dirty="0" err="1" smtClean="0"/>
              <a:t>b.c</a:t>
            </a:r>
            <a:r>
              <a:rPr lang="en-US" sz="4000" dirty="0" smtClean="0"/>
              <a:t>. 35,000 soldiers into Persia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King Darius II retreated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332 </a:t>
            </a:r>
            <a:r>
              <a:rPr lang="en-US" sz="4000" dirty="0" err="1" smtClean="0"/>
              <a:t>b.c</a:t>
            </a:r>
            <a:r>
              <a:rPr lang="en-US" sz="4000" dirty="0" smtClean="0"/>
              <a:t>. Alexander took Egypt from Persia rule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Founded city Alexandria Egypt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dirty="0" smtClean="0"/>
              <a:t>Alexander ruled the Persia Empire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Alexandria Egypt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295400"/>
            <a:ext cx="3124200" cy="2590800"/>
          </a:xfr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44767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86000"/>
            <a:ext cx="31051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Alexander the Great </a:t>
            </a:r>
            <a:endParaRPr lang="en-US" sz="6600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5486400"/>
          </a:xfrm>
        </p:spPr>
        <p:txBody>
          <a:bodyPr/>
          <a:lstStyle/>
          <a:p>
            <a:r>
              <a:rPr lang="en-US" sz="4000" b="1" u="sng" smtClean="0"/>
              <a:t>Hydaspes River (India) </a:t>
            </a:r>
          </a:p>
          <a:p>
            <a:r>
              <a:rPr lang="en-US" sz="4000" smtClean="0"/>
              <a:t>326 b.c. battle between Indian Army and Alexander</a:t>
            </a:r>
          </a:p>
          <a:p>
            <a:r>
              <a:rPr lang="en-US" sz="4000" smtClean="0"/>
              <a:t>Alexander won the battle</a:t>
            </a:r>
          </a:p>
          <a:p>
            <a:r>
              <a:rPr lang="en-US" sz="4000" smtClean="0"/>
              <a:t>Troops ready to go home </a:t>
            </a:r>
          </a:p>
          <a:p>
            <a:r>
              <a:rPr lang="en-US" sz="4000" smtClean="0"/>
              <a:t>11 years and 11,000 miles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p1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Alexander the Great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323 b.c. Alexander returned to Babylon</a:t>
            </a:r>
          </a:p>
          <a:p>
            <a:r>
              <a:rPr lang="en-US" sz="4000" smtClean="0"/>
              <a:t>Wanted to organize his empire</a:t>
            </a:r>
          </a:p>
          <a:p>
            <a:r>
              <a:rPr lang="en-US" sz="4000" smtClean="0"/>
              <a:t>Ill with fever and died  a few days at the age of 32 without naming an heir</a:t>
            </a:r>
          </a:p>
          <a:p>
            <a:pPr>
              <a:buFont typeface="Arial" charset="0"/>
              <a:buNone/>
            </a:pPr>
            <a:endParaRPr lang="en-US" sz="40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Alexander’s legacy 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/>
          <a:lstStyle/>
          <a:p>
            <a:r>
              <a:rPr lang="en-US" sz="4400" smtClean="0"/>
              <a:t>Alexander’s empire largest world had ever seen</a:t>
            </a:r>
          </a:p>
          <a:p>
            <a:r>
              <a:rPr lang="en-US" sz="4400" smtClean="0"/>
              <a:t>Cultural Legacy called Hellenistic</a:t>
            </a:r>
          </a:p>
          <a:p>
            <a:pPr>
              <a:buFont typeface="Arial" charset="0"/>
              <a:buNone/>
            </a:pPr>
            <a:endParaRPr lang="en-US" sz="4400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/Quiz 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300" dirty="0" smtClean="0"/>
              <a:t>Objectives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4400" smtClean="0"/>
              <a:t>Explain the conquest of Greece by Macedonia King Philip II. </a:t>
            </a:r>
          </a:p>
          <a:p>
            <a:r>
              <a:rPr lang="en-US" sz="4400" smtClean="0"/>
              <a:t>Summarize Alexander's the Great conquests and their impact on future cultures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Vocabulary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smtClean="0"/>
              <a:t>King Philip II:</a:t>
            </a:r>
          </a:p>
          <a:p>
            <a:r>
              <a:rPr lang="en-US" sz="4000" smtClean="0"/>
              <a:t>Macedonia:</a:t>
            </a:r>
          </a:p>
          <a:p>
            <a:r>
              <a:rPr lang="en-US" sz="4000" smtClean="0"/>
              <a:t>Phalanx:</a:t>
            </a:r>
          </a:p>
          <a:p>
            <a:r>
              <a:rPr lang="en-US" sz="4000" smtClean="0"/>
              <a:t>Alexander the Great: </a:t>
            </a:r>
          </a:p>
          <a:p>
            <a:r>
              <a:rPr lang="en-US" sz="4000" smtClean="0"/>
              <a:t>Thebes Revolt: </a:t>
            </a:r>
          </a:p>
          <a:p>
            <a:r>
              <a:rPr lang="en-US" sz="4000" smtClean="0"/>
              <a:t>Alexandria: </a:t>
            </a:r>
          </a:p>
          <a:p>
            <a:endParaRPr lang="en-US" sz="4000" smtClean="0"/>
          </a:p>
          <a:p>
            <a:endParaRPr lang="en-US" sz="4000" smtClean="0"/>
          </a:p>
          <a:p>
            <a:endParaRPr lang="en-US" sz="4000" smtClean="0"/>
          </a:p>
          <a:p>
            <a:endParaRPr lang="en-US" sz="40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Vocabulary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z="40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Macedonia 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4267200" cy="4876800"/>
          </a:xfrm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4800600" y="1143000"/>
            <a:ext cx="40386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Kingdom located North of Greece</a:t>
            </a:r>
          </a:p>
          <a:p>
            <a:endParaRPr lang="en-US" sz="40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90800"/>
            <a:ext cx="41148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King Philip II </a:t>
            </a:r>
            <a:endParaRPr lang="en-US" sz="6600" dirty="0"/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0"/>
            <a:ext cx="2438400" cy="5105400"/>
          </a:xfr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743200" y="1524000"/>
            <a:ext cx="6400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>
                <a:latin typeface="Calibri" pitchFamily="34" charset="0"/>
              </a:rPr>
              <a:t>359 b.c crowned King at 23</a:t>
            </a:r>
          </a:p>
          <a:p>
            <a:pPr>
              <a:buFont typeface="Arial" charset="0"/>
              <a:buChar char="•"/>
            </a:pPr>
            <a:r>
              <a:rPr lang="en-US" sz="4400">
                <a:latin typeface="Calibri" pitchFamily="34" charset="0"/>
              </a:rPr>
              <a:t>Brilliant General</a:t>
            </a:r>
          </a:p>
          <a:p>
            <a:pPr>
              <a:buFont typeface="Arial" charset="0"/>
              <a:buChar char="•"/>
            </a:pPr>
            <a:r>
              <a:rPr lang="en-US" sz="4400">
                <a:latin typeface="Calibri" pitchFamily="34" charset="0"/>
              </a:rPr>
              <a:t> </a:t>
            </a:r>
            <a:r>
              <a:rPr lang="en-US" sz="4400" b="1" u="sng">
                <a:latin typeface="Calibri" pitchFamily="34" charset="0"/>
              </a:rPr>
              <a:t>Conquered Greece/end of Greek Liberty</a:t>
            </a:r>
          </a:p>
          <a:p>
            <a:pPr>
              <a:buFont typeface="Arial" charset="0"/>
              <a:buChar char="•"/>
            </a:pPr>
            <a:r>
              <a:rPr lang="en-US" sz="4400">
                <a:latin typeface="Calibri" pitchFamily="34" charset="0"/>
              </a:rPr>
              <a:t>Wanted to invade Persia</a:t>
            </a:r>
          </a:p>
          <a:p>
            <a:pPr>
              <a:buFont typeface="Arial" charset="0"/>
              <a:buChar char="•"/>
            </a:pPr>
            <a:r>
              <a:rPr lang="en-US" sz="4400">
                <a:latin typeface="Calibri" pitchFamily="34" charset="0"/>
              </a:rPr>
              <a:t>Assassinated </a:t>
            </a:r>
          </a:p>
          <a:p>
            <a:pPr>
              <a:buFont typeface="Arial" charset="0"/>
              <a:buChar char="•"/>
            </a:pPr>
            <a:endParaRPr lang="en-US" sz="4400">
              <a:latin typeface="Calibri" pitchFamily="34" charset="0"/>
            </a:endParaRPr>
          </a:p>
          <a:p>
            <a:endParaRPr lang="en-US" sz="40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Phalanx </a:t>
            </a:r>
          </a:p>
        </p:txBody>
      </p:sp>
      <p:pic>
        <p:nvPicPr>
          <p:cNvPr id="21506" name="Picture 10" descr="phalan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0"/>
            <a:ext cx="3429000" cy="3429000"/>
          </a:xfrm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886200" y="1371600"/>
            <a:ext cx="487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 Professional Army</a:t>
            </a:r>
          </a:p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 16 men across and 16 men deep each armed with 18 foot pike used to break enemy lines</a:t>
            </a:r>
          </a:p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Cavalry then used to crush opponent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600" dirty="0" smtClean="0"/>
              <a:t>King Phillip II </a:t>
            </a:r>
            <a:endParaRPr lang="en-US" sz="6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447800"/>
            <a:ext cx="4343400" cy="5105400"/>
          </a:xfrm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525" y="1447800"/>
            <a:ext cx="43338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smtClean="0"/>
              <a:t>Alexander the Great 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2438400" cy="5029200"/>
          </a:xfrm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3048000" y="1676400"/>
            <a:ext cx="5791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Father was Philip II</a:t>
            </a:r>
          </a:p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20 years old crowned King</a:t>
            </a:r>
          </a:p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Strong military background</a:t>
            </a:r>
          </a:p>
          <a:p>
            <a:pPr>
              <a:buFont typeface="Arial" charset="0"/>
              <a:buChar char="•"/>
            </a:pPr>
            <a:r>
              <a:rPr lang="en-US" sz="4000">
                <a:latin typeface="Calibri" pitchFamily="34" charset="0"/>
              </a:rPr>
              <a:t>Aristotle was his private teacher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244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Alexander the Great </vt:lpstr>
      <vt:lpstr>Objectives </vt:lpstr>
      <vt:lpstr>Vocabulary </vt:lpstr>
      <vt:lpstr>Vocabulary</vt:lpstr>
      <vt:lpstr>Macedonia </vt:lpstr>
      <vt:lpstr>King Philip II </vt:lpstr>
      <vt:lpstr>Phalanx </vt:lpstr>
      <vt:lpstr>King Phillip II </vt:lpstr>
      <vt:lpstr>Alexander the Great </vt:lpstr>
      <vt:lpstr>Alexander the Great </vt:lpstr>
      <vt:lpstr>Alexander the Great </vt:lpstr>
      <vt:lpstr>Alexandria Egypt </vt:lpstr>
      <vt:lpstr>Alexander the Great </vt:lpstr>
      <vt:lpstr>Slide 14</vt:lpstr>
      <vt:lpstr>Alexander the Great </vt:lpstr>
      <vt:lpstr>Alexander’s legacy </vt:lpstr>
      <vt:lpstr>Questions /Quiz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the Great</dc:title>
  <dc:creator>Crystal</dc:creator>
  <cp:lastModifiedBy>Steve Gray</cp:lastModifiedBy>
  <cp:revision>26</cp:revision>
  <dcterms:created xsi:type="dcterms:W3CDTF">2011-01-02T23:51:11Z</dcterms:created>
  <dcterms:modified xsi:type="dcterms:W3CDTF">2013-08-23T03:17:29Z</dcterms:modified>
</cp:coreProperties>
</file>